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Ubuntu" panose="020B0604020202020204" charset="0"/>
      <p:regular r:id="rId16"/>
      <p:bold r:id="rId17"/>
      <p:italic r:id="rId18"/>
      <p:boldItalic r:id="rId19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484128" y="2928443"/>
            <a:ext cx="6891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HTTP </a:t>
            </a:r>
            <a:r>
              <a:rPr lang="es-MX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Interceptors</a:t>
            </a:r>
            <a:r>
              <a:rPr lang="es-MX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</a:p>
          <a:p>
            <a:r>
              <a:rPr lang="es-MX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en Angular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6BC6AA-79A9-4271-AE1D-86BDDC717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E757555-2475-43BA-9598-28B2FCFB1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1" y="2036245"/>
            <a:ext cx="9714022" cy="30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1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D55E6-5778-41B2-B136-9855EE88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1A7024-3727-4EBB-909F-D20583919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94D7BE-A6D5-440C-B184-9126D865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93" y="1825625"/>
            <a:ext cx="9093385" cy="388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9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8510-A007-4D30-AA76-6612F2BE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3661C-906E-40D2-A763-99E60D7A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FB3A37-72D3-4975-A87B-683F38A6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488" y="519320"/>
            <a:ext cx="86010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8510-A007-4D30-AA76-6612F2BE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3661C-906E-40D2-A763-99E60D7A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799E03-0AA2-4A8C-9182-ABF8968E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71" y="561560"/>
            <a:ext cx="6999012" cy="575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3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8510-A007-4D30-AA76-6612F2BE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3661C-906E-40D2-A763-99E60D7A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DFEF70-A08B-44E0-82B5-48A94EA1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87" y="536091"/>
            <a:ext cx="9007751" cy="53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2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8510-A007-4D30-AA76-6612F2BE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3661C-906E-40D2-A763-99E60D7A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2BEDEF-9AF3-4A62-810B-77200991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9949"/>
            <a:ext cx="8941904" cy="8748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ECA7F1-C120-4FAE-8E7F-8B4E9EBA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4404"/>
            <a:ext cx="8941904" cy="43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C8510-A007-4D30-AA76-6612F2BE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3661C-906E-40D2-A763-99E60D7A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5922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786</TotalTime>
  <Words>4</Words>
  <Application>Microsoft Office PowerPoint</Application>
  <PresentationFormat>Panorámica</PresentationFormat>
  <Paragraphs>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Ubuntu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19</cp:revision>
  <dcterms:created xsi:type="dcterms:W3CDTF">2021-04-09T17:18:33Z</dcterms:created>
  <dcterms:modified xsi:type="dcterms:W3CDTF">2021-11-29T14:25:31Z</dcterms:modified>
</cp:coreProperties>
</file>